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93" d="100"/>
          <a:sy n="93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9D826-6348-4E3B-B992-FDA753E2F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EB9E7-1FFA-4648-B26F-D4746EA77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B53C6-6D30-4E15-968C-73D639286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14FFF-D069-4DE8-88DD-F951FF4B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B5EBE-04EE-401C-92B7-16EA41BB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0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5DDA-2E77-4A3D-88A5-05EB2AC51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131A2-7DE5-40C3-AA11-B23904072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CFE2A-0EEA-4737-9CB8-F5FCD49A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63986-1265-432F-9BE5-4E082AA4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77C66-D794-4754-8FCE-13CB33FFC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9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7711-7AE1-41A5-8680-ACA267A37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8DE11-8689-46B6-9225-D718AED83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6B804-BF20-46C0-A9D9-785448C2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C8C6F-7541-4E40-B865-5C0D965A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8BC92-529C-42C7-8B23-74FB7836C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3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31D6-25FB-4FCC-981C-561D6214A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78412-FD6F-4539-924B-FF3658341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669C3-F855-466F-988C-A5EF6D20E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B8B13-BEB3-49B8-8753-B7D4FC90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8C8BE-B9BA-4EF2-BAB6-7AABFBE57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ED384-E1DA-4E05-BC6B-56B3AFE7C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6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F26C-5C76-4A81-B423-FC567A76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61A80-10FC-4F18-8B0A-B5C576FB6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F7444-72CE-4C40-B306-A863A13BB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CEFD76-C4E1-4E5A-9C38-09A7F24DE1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B5C7F-879D-4E99-A0A2-E9D6A59939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BF19B-AD64-48BD-8CB5-F1B71786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DD3565-7990-4CD8-9942-B2133CA0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A3C79-260C-4B35-85B0-C999E629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2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9CCE2-DB88-461A-9ECE-28E0D76C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08FA39-F60E-4051-AD78-6D665BF8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5AED9-8CA5-4F06-B221-E52123D3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3A627-4EDE-46E2-A272-86AA7159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83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7A737E-87AF-4958-844B-447E1BB7C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2ABB8-7CFE-416A-B018-5BB3D7B6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B3E05-65F6-4C87-A799-DAB2B8FEC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6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C178D-9BB3-44D5-8614-820B6025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B35A9-1363-42EF-9156-45366FC78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F5149-2A58-4175-BC30-BA5B31B4A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E3F3F-9153-4276-9497-A0A8F225C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EB09A-60CB-408E-ABFB-865508F7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D62AD-3B2B-433C-8DAB-2D15D391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1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CFDB-F741-41DB-992F-6C4DCC7B1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BBC971-5880-4353-8D25-F4A0FC0EB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C7C07-4D11-4E98-9127-EC603A6C0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14BC3-3A76-47DD-B76D-FFA690466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4DD34-2C60-49F1-8646-45444BDF9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0407A-153F-4017-97B6-21F8D4F5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1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DDA8-782E-4C02-B69E-B6A0BC03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D29A5-B82A-4915-BCE1-AD05FC67F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CAE23-9D2A-486F-A42A-8B6159A0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52003-B78C-48A9-8CEE-20BED714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1B4DA-C5D8-4C12-A9D5-6076C050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2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9AB87D-348C-45A3-8BF8-7E5DAFF06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090F3-5C4F-40C1-97D9-D2C1BA1DE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492C4-58D3-4524-B9E2-05831684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734B2-E37A-4E2C-ABC2-A4FBD0600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FD7AB-51D9-4650-8DB9-4525DEC3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5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B8BDC3-C165-41B9-BBCC-8127BE83F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76453-66E7-40F9-A878-46F78F7E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2A4E1-6C3A-44E8-8697-32EE38008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24FB-97A6-44B2-85E6-3704BDA5E247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A9679-CAC2-4B58-B181-96BFE74B35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E7917-3884-4C34-A4F5-443D3CAE71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3A5D3-78D7-467B-A36D-50CC24D5B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oluckyryan/HPGeClover.gi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3C13-731F-4017-A366-2AE6401AE1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Clover GEANT4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4DC23-BE89-4800-BDE5-8C5679C39D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Monday, February 8, 2021</a:t>
            </a:r>
          </a:p>
          <a:p>
            <a:endParaRPr lang="en-US" dirty="0"/>
          </a:p>
          <a:p>
            <a:r>
              <a:rPr lang="en-US" dirty="0"/>
              <a:t>Ryan</a:t>
            </a:r>
          </a:p>
        </p:txBody>
      </p:sp>
    </p:spTree>
    <p:extLst>
      <p:ext uri="{BB962C8B-B14F-4D97-AF65-F5344CB8AC3E}">
        <p14:creationId xmlns:p14="http://schemas.microsoft.com/office/powerpoint/2010/main" val="233879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2C51C-D308-4450-82F6-33277AA7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87A9-AAE0-408E-AE6A-CA2FEF7B5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~&gt; git clone </a:t>
            </a:r>
            <a:r>
              <a:rPr lang="en-US" dirty="0">
                <a:hlinkClick r:id="rId2"/>
              </a:rPr>
              <a:t>https://github.com/goluckyryan/HPGeClover.git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~&gt; cd </a:t>
            </a:r>
            <a:r>
              <a:rPr lang="en-US" dirty="0" err="1"/>
              <a:t>HPGeClover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HPGeClover</a:t>
            </a:r>
            <a:r>
              <a:rPr lang="en-US" dirty="0"/>
              <a:t>&gt; </a:t>
            </a:r>
            <a:r>
              <a:rPr lang="en-US" dirty="0" err="1"/>
              <a:t>mkdir</a:t>
            </a:r>
            <a:r>
              <a:rPr lang="en-US" dirty="0"/>
              <a:t> </a:t>
            </a:r>
            <a:r>
              <a:rPr lang="en-US" dirty="0" err="1"/>
              <a:t>clover_build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HPGeClover</a:t>
            </a:r>
            <a:r>
              <a:rPr lang="en-US" dirty="0"/>
              <a:t>&gt; cd </a:t>
            </a:r>
            <a:r>
              <a:rPr lang="en-US" dirty="0" err="1"/>
              <a:t>clover_build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HPGeClover</a:t>
            </a:r>
            <a:r>
              <a:rPr lang="en-US" dirty="0"/>
              <a:t>/</a:t>
            </a:r>
            <a:r>
              <a:rPr lang="en-US" dirty="0" err="1"/>
              <a:t>clover_build</a:t>
            </a:r>
            <a:r>
              <a:rPr lang="en-US" dirty="0"/>
              <a:t>&gt; </a:t>
            </a:r>
            <a:r>
              <a:rPr lang="en-US" dirty="0" err="1"/>
              <a:t>cmake</a:t>
            </a:r>
            <a:r>
              <a:rPr lang="en-US" dirty="0"/>
              <a:t> ../clover</a:t>
            </a:r>
          </a:p>
          <a:p>
            <a:pPr marL="0" indent="0">
              <a:buNone/>
            </a:pPr>
            <a:r>
              <a:rPr lang="en-US" dirty="0" err="1"/>
              <a:t>HPGeClover</a:t>
            </a:r>
            <a:r>
              <a:rPr lang="en-US" dirty="0"/>
              <a:t>/</a:t>
            </a:r>
            <a:r>
              <a:rPr lang="en-US" dirty="0" err="1"/>
              <a:t>clover_build</a:t>
            </a:r>
            <a:r>
              <a:rPr lang="en-US" dirty="0"/>
              <a:t>&gt; make</a:t>
            </a:r>
          </a:p>
          <a:p>
            <a:pPr marL="0" indent="0">
              <a:buNone/>
            </a:pPr>
            <a:r>
              <a:rPr lang="en-US" dirty="0" err="1"/>
              <a:t>HPGeClover</a:t>
            </a:r>
            <a:r>
              <a:rPr lang="en-US" dirty="0"/>
              <a:t>/</a:t>
            </a:r>
            <a:r>
              <a:rPr lang="en-US" dirty="0" err="1"/>
              <a:t>clover_build</a:t>
            </a:r>
            <a:r>
              <a:rPr lang="en-US" dirty="0"/>
              <a:t>&gt; ./clover my.in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Should edit my.in for beam setting</a:t>
            </a:r>
          </a:p>
          <a:p>
            <a:pPr marL="0" indent="0">
              <a:buNone/>
            </a:pPr>
            <a:r>
              <a:rPr lang="en-US" dirty="0"/>
              <a:t>it will output </a:t>
            </a:r>
          </a:p>
          <a:p>
            <a:r>
              <a:rPr lang="en-US" dirty="0"/>
              <a:t>g4_XXX.wrl for visualization</a:t>
            </a:r>
          </a:p>
          <a:p>
            <a:r>
              <a:rPr lang="en-US" dirty="0" err="1"/>
              <a:t>clover.root</a:t>
            </a:r>
            <a:r>
              <a:rPr lang="en-US" dirty="0"/>
              <a:t> for the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288350-8908-40C2-A7CC-F2A75BDC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explanation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D9DA14-07AC-4903-AA6C-401DFA3E9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8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13C1C5E7-5DE5-47EF-BBB7-318B06589006}"/>
              </a:ext>
            </a:extLst>
          </p:cNvPr>
          <p:cNvGrpSpPr/>
          <p:nvPr/>
        </p:nvGrpSpPr>
        <p:grpSpPr>
          <a:xfrm>
            <a:off x="873303" y="232300"/>
            <a:ext cx="11145748" cy="5784819"/>
            <a:chOff x="267127" y="196076"/>
            <a:chExt cx="11145748" cy="578481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18F7BEB-18B8-4E5B-A4F0-FB1A9A379E8F}"/>
                </a:ext>
              </a:extLst>
            </p:cNvPr>
            <p:cNvSpPr/>
            <p:nvPr/>
          </p:nvSpPr>
          <p:spPr>
            <a:xfrm>
              <a:off x="267127" y="513708"/>
              <a:ext cx="1304818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main()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6A74A61-6546-4695-80BD-193B98034188}"/>
                </a:ext>
              </a:extLst>
            </p:cNvPr>
            <p:cNvSpPr/>
            <p:nvPr/>
          </p:nvSpPr>
          <p:spPr>
            <a:xfrm>
              <a:off x="1571945" y="1292831"/>
              <a:ext cx="3154166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CloverDetectorConstruction.hh</a:t>
              </a:r>
              <a:endParaRPr lang="en-US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ADC3C7E-E750-4C8F-9731-407C53DA6552}"/>
                </a:ext>
              </a:extLst>
            </p:cNvPr>
            <p:cNvSpPr/>
            <p:nvPr/>
          </p:nvSpPr>
          <p:spPr>
            <a:xfrm>
              <a:off x="1571945" y="1912704"/>
              <a:ext cx="3154166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CloverPhysicsList.hh</a:t>
              </a:r>
              <a:endParaRPr lang="en-US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3F614C2-DA1D-4276-9EBF-A94F56E33DEE}"/>
                </a:ext>
              </a:extLst>
            </p:cNvPr>
            <p:cNvSpPr/>
            <p:nvPr/>
          </p:nvSpPr>
          <p:spPr>
            <a:xfrm>
              <a:off x="1571945" y="2532577"/>
              <a:ext cx="3154166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CloverActionInitialization.hh</a:t>
              </a:r>
              <a:endParaRPr lang="en-US" dirty="0"/>
            </a:p>
          </p:txBody>
        </p: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A2C32E2E-178A-418D-A36A-A6C97198BDD6}"/>
                </a:ext>
              </a:extLst>
            </p:cNvPr>
            <p:cNvCxnSpPr>
              <a:cxnSpLocks/>
              <a:stCxn id="5" idx="2"/>
              <a:endCxn id="6" idx="1"/>
            </p:cNvCxnSpPr>
            <p:nvPr/>
          </p:nvCxnSpPr>
          <p:spPr>
            <a:xfrm rot="16200000" flipH="1">
              <a:off x="935803" y="815939"/>
              <a:ext cx="619874" cy="65240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2315C077-8AF1-4305-97F6-C71FCF320EE7}"/>
                </a:ext>
              </a:extLst>
            </p:cNvPr>
            <p:cNvCxnSpPr>
              <a:cxnSpLocks/>
              <a:stCxn id="5" idx="2"/>
              <a:endCxn id="7" idx="1"/>
            </p:cNvCxnSpPr>
            <p:nvPr/>
          </p:nvCxnSpPr>
          <p:spPr>
            <a:xfrm rot="16200000" flipH="1">
              <a:off x="625867" y="1125875"/>
              <a:ext cx="1239747" cy="65240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DB0A7A16-7F82-4636-A29D-A59E7343DD60}"/>
                </a:ext>
              </a:extLst>
            </p:cNvPr>
            <p:cNvCxnSpPr>
              <a:cxnSpLocks/>
              <a:stCxn id="5" idx="2"/>
              <a:endCxn id="8" idx="1"/>
            </p:cNvCxnSpPr>
            <p:nvPr/>
          </p:nvCxnSpPr>
          <p:spPr>
            <a:xfrm rot="16200000" flipH="1">
              <a:off x="315930" y="1435812"/>
              <a:ext cx="1859620" cy="65240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42E582B-00AA-4494-B5FE-2967428B1F98}"/>
                </a:ext>
              </a:extLst>
            </p:cNvPr>
            <p:cNvSpPr/>
            <p:nvPr/>
          </p:nvSpPr>
          <p:spPr>
            <a:xfrm>
              <a:off x="5402494" y="804804"/>
              <a:ext cx="2570251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CloverCrystalSD.hh</a:t>
              </a:r>
              <a:endParaRPr lang="en-US" dirty="0"/>
            </a:p>
          </p:txBody>
        </p: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3933D953-97D1-48FA-9543-4A1DF361A550}"/>
                </a:ext>
              </a:extLst>
            </p:cNvPr>
            <p:cNvCxnSpPr>
              <a:cxnSpLocks/>
              <a:stCxn id="6" idx="3"/>
              <a:endCxn id="15" idx="1"/>
            </p:cNvCxnSpPr>
            <p:nvPr/>
          </p:nvCxnSpPr>
          <p:spPr>
            <a:xfrm flipV="1">
              <a:off x="4726111" y="964054"/>
              <a:ext cx="676383" cy="48802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CE81F06-7CE9-42A7-9031-0E12F1F7BC20}"/>
                </a:ext>
              </a:extLst>
            </p:cNvPr>
            <p:cNvSpPr/>
            <p:nvPr/>
          </p:nvSpPr>
          <p:spPr>
            <a:xfrm>
              <a:off x="8750157" y="1710644"/>
              <a:ext cx="2570251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CloverCrystalHit.hh</a:t>
              </a:r>
              <a:endParaRPr lang="en-US" dirty="0"/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8AEAC0D6-E4F8-45D6-998D-57C7880D3325}"/>
                </a:ext>
              </a:extLst>
            </p:cNvPr>
            <p:cNvCxnSpPr>
              <a:stCxn id="15" idx="3"/>
              <a:endCxn id="18" idx="1"/>
            </p:cNvCxnSpPr>
            <p:nvPr/>
          </p:nvCxnSpPr>
          <p:spPr>
            <a:xfrm>
              <a:off x="7972745" y="964054"/>
              <a:ext cx="777412" cy="90584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F3A452D5-0E8C-4DAC-86F2-B06737C0BE69}"/>
                </a:ext>
              </a:extLst>
            </p:cNvPr>
            <p:cNvSpPr/>
            <p:nvPr/>
          </p:nvSpPr>
          <p:spPr>
            <a:xfrm>
              <a:off x="4176446" y="3860827"/>
              <a:ext cx="3447837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CloverPrimaryGeneratorAction.hh</a:t>
              </a:r>
              <a:endParaRPr lang="en-US" dirty="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D761D19-4108-4893-BF89-29BC18A66B84}"/>
                </a:ext>
              </a:extLst>
            </p:cNvPr>
            <p:cNvSpPr/>
            <p:nvPr/>
          </p:nvSpPr>
          <p:spPr>
            <a:xfrm>
              <a:off x="4201488" y="4713046"/>
              <a:ext cx="3447837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CloverRunAction.hh</a:t>
              </a:r>
              <a:endParaRPr lang="en-US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DF95DB5-532D-4406-80C4-B808F41DD9CE}"/>
                </a:ext>
              </a:extLst>
            </p:cNvPr>
            <p:cNvSpPr/>
            <p:nvPr/>
          </p:nvSpPr>
          <p:spPr>
            <a:xfrm>
              <a:off x="5489824" y="2997799"/>
              <a:ext cx="3447837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CloverEventAction.hh</a:t>
              </a:r>
              <a:endParaRPr lang="en-US" dirty="0"/>
            </a:p>
          </p:txBody>
        </p: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FF69742A-17CE-4EB9-B94A-091D870833D1}"/>
                </a:ext>
              </a:extLst>
            </p:cNvPr>
            <p:cNvCxnSpPr>
              <a:stCxn id="8" idx="2"/>
              <a:endCxn id="27" idx="1"/>
            </p:cNvCxnSpPr>
            <p:nvPr/>
          </p:nvCxnSpPr>
          <p:spPr>
            <a:xfrm rot="16200000" flipH="1">
              <a:off x="3078237" y="2921867"/>
              <a:ext cx="1169001" cy="102741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102B41FF-33B5-4D97-B0A9-BD612FB004A6}"/>
                </a:ext>
              </a:extLst>
            </p:cNvPr>
            <p:cNvCxnSpPr>
              <a:stCxn id="8" idx="2"/>
              <a:endCxn id="28" idx="1"/>
            </p:cNvCxnSpPr>
            <p:nvPr/>
          </p:nvCxnSpPr>
          <p:spPr>
            <a:xfrm rot="16200000" flipH="1">
              <a:off x="2664648" y="3335456"/>
              <a:ext cx="2021220" cy="105246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65581286-F37B-4FC8-978C-184E99CA3800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 flipV="1">
              <a:off x="7624283" y="3326117"/>
              <a:ext cx="225608" cy="69396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07E29FE6-1F37-44AE-8D6D-84973B6D2AA9}"/>
                </a:ext>
              </a:extLst>
            </p:cNvPr>
            <p:cNvCxnSpPr>
              <a:stCxn id="8" idx="2"/>
              <a:endCxn id="29" idx="1"/>
            </p:cNvCxnSpPr>
            <p:nvPr/>
          </p:nvCxnSpPr>
          <p:spPr>
            <a:xfrm rot="16200000" flipH="1">
              <a:off x="4166440" y="1833664"/>
              <a:ext cx="305973" cy="2340796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29A964EA-9049-467B-8EF6-739EFD6337BC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V="1">
              <a:off x="7649325" y="3326117"/>
              <a:ext cx="501684" cy="154617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C5D0D797-70A3-4606-8D4D-7A45F62C2F16}"/>
                </a:ext>
              </a:extLst>
            </p:cNvPr>
            <p:cNvSpPr/>
            <p:nvPr/>
          </p:nvSpPr>
          <p:spPr>
            <a:xfrm>
              <a:off x="7228084" y="5293065"/>
              <a:ext cx="2476931" cy="318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CloverAnalysis.hh</a:t>
              </a:r>
              <a:endParaRPr lang="en-US" dirty="0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9EFEF68D-FD61-45C4-9DA7-04639AD51A6E}"/>
                </a:ext>
              </a:extLst>
            </p:cNvPr>
            <p:cNvCxnSpPr>
              <a:cxnSpLocks/>
              <a:stCxn id="28" idx="2"/>
              <a:endCxn id="46" idx="1"/>
            </p:cNvCxnSpPr>
            <p:nvPr/>
          </p:nvCxnSpPr>
          <p:spPr>
            <a:xfrm rot="16200000" flipH="1">
              <a:off x="6366360" y="4590591"/>
              <a:ext cx="420770" cy="130267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Elbow 50">
              <a:extLst>
                <a:ext uri="{FF2B5EF4-FFF2-40B4-BE49-F238E27FC236}">
                  <a16:creationId xmlns:a16="http://schemas.microsoft.com/office/drawing/2014/main" id="{CDCDE50F-268F-4396-B30D-BB4966842E44}"/>
                </a:ext>
              </a:extLst>
            </p:cNvPr>
            <p:cNvCxnSpPr>
              <a:stCxn id="29" idx="3"/>
              <a:endCxn id="18" idx="2"/>
            </p:cNvCxnSpPr>
            <p:nvPr/>
          </p:nvCxnSpPr>
          <p:spPr>
            <a:xfrm flipV="1">
              <a:off x="8937661" y="2029143"/>
              <a:ext cx="1097622" cy="1127906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31562C26-D417-41AF-8299-794C1800EA1B}"/>
                </a:ext>
              </a:extLst>
            </p:cNvPr>
            <p:cNvCxnSpPr>
              <a:stCxn id="29" idx="3"/>
              <a:endCxn id="46" idx="3"/>
            </p:cNvCxnSpPr>
            <p:nvPr/>
          </p:nvCxnSpPr>
          <p:spPr>
            <a:xfrm>
              <a:off x="8937661" y="3157049"/>
              <a:ext cx="767354" cy="2295266"/>
            </a:xfrm>
            <a:prstGeom prst="bentConnector3">
              <a:avLst>
                <a:gd name="adj1" fmla="val 1297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4DC25E49-F4CD-42E1-AC85-2DFF0598543E}"/>
                </a:ext>
              </a:extLst>
            </p:cNvPr>
            <p:cNvCxnSpPr>
              <a:cxnSpLocks/>
              <a:stCxn id="29" idx="3"/>
              <a:endCxn id="15" idx="2"/>
            </p:cNvCxnSpPr>
            <p:nvPr/>
          </p:nvCxnSpPr>
          <p:spPr>
            <a:xfrm flipH="1" flipV="1">
              <a:off x="6687620" y="1123303"/>
              <a:ext cx="2250041" cy="2033746"/>
            </a:xfrm>
            <a:prstGeom prst="bentConnector4">
              <a:avLst>
                <a:gd name="adj1" fmla="val -10160"/>
                <a:gd name="adj2" fmla="val 4482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F64B495-2ED3-4276-AA0F-32267121A5DA}"/>
                </a:ext>
              </a:extLst>
            </p:cNvPr>
            <p:cNvSpPr txBox="1"/>
            <p:nvPr/>
          </p:nvSpPr>
          <p:spPr>
            <a:xfrm>
              <a:off x="5402493" y="196076"/>
              <a:ext cx="2570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Define what happened when crystal was hit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0D2133C-6142-416F-BFC4-C3F40EC6647E}"/>
                </a:ext>
              </a:extLst>
            </p:cNvPr>
            <p:cNvSpPr txBox="1"/>
            <p:nvPr/>
          </p:nvSpPr>
          <p:spPr>
            <a:xfrm>
              <a:off x="8842624" y="1312520"/>
              <a:ext cx="2570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Save the Hit information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32737CF-7BF7-4594-AFCD-53996B629CC0}"/>
                </a:ext>
              </a:extLst>
            </p:cNvPr>
            <p:cNvSpPr txBox="1"/>
            <p:nvPr/>
          </p:nvSpPr>
          <p:spPr>
            <a:xfrm>
              <a:off x="7411308" y="5611563"/>
              <a:ext cx="2570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Using CERN ROOT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253F19-9260-4311-8D69-822E363A6728}"/>
                </a:ext>
              </a:extLst>
            </p:cNvPr>
            <p:cNvSpPr txBox="1"/>
            <p:nvPr/>
          </p:nvSpPr>
          <p:spPr>
            <a:xfrm>
              <a:off x="5620393" y="2337475"/>
              <a:ext cx="31541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Define what happened at the end of an event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7A1A429-A11B-4A08-882F-4A97CB48ACA2}"/>
                </a:ext>
              </a:extLst>
            </p:cNvPr>
            <p:cNvSpPr txBox="1"/>
            <p:nvPr/>
          </p:nvSpPr>
          <p:spPr>
            <a:xfrm>
              <a:off x="4335802" y="3481676"/>
              <a:ext cx="31541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Generate Beam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30BDDB2-4211-40EC-88C8-9F96097B36A8}"/>
                </a:ext>
              </a:extLst>
            </p:cNvPr>
            <p:cNvSpPr txBox="1"/>
            <p:nvPr/>
          </p:nvSpPr>
          <p:spPr>
            <a:xfrm>
              <a:off x="1687529" y="913210"/>
              <a:ext cx="31541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Define detectors &amp; B-field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4A77E1B-2CC4-4B14-8399-FB5CBF60372B}"/>
                </a:ext>
              </a:extLst>
            </p:cNvPr>
            <p:cNvSpPr txBox="1"/>
            <p:nvPr/>
          </p:nvSpPr>
          <p:spPr>
            <a:xfrm>
              <a:off x="4323281" y="4381059"/>
              <a:ext cx="31541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Create ROOT tree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F10E8D7-2054-4572-B77E-5B45EDEFB599}"/>
              </a:ext>
            </a:extLst>
          </p:cNvPr>
          <p:cNvSpPr txBox="1"/>
          <p:nvPr/>
        </p:nvSpPr>
        <p:spPr>
          <a:xfrm>
            <a:off x="137413" y="4374783"/>
            <a:ext cx="51058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World Box</a:t>
            </a:r>
          </a:p>
          <a:p>
            <a:r>
              <a:rPr lang="en-US" dirty="0"/>
              <a:t>4 </a:t>
            </a:r>
            <a:r>
              <a:rPr lang="en-US" dirty="0" err="1"/>
              <a:t>HPGe</a:t>
            </a:r>
            <a:r>
              <a:rPr lang="en-US" dirty="0"/>
              <a:t> crystals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crystal use a single </a:t>
            </a:r>
            <a:r>
              <a:rPr lang="en-US" dirty="0" err="1"/>
              <a:t>CloverCrystalSD</a:t>
            </a:r>
            <a:r>
              <a:rPr lang="en-US" dirty="0"/>
              <a:t>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</a:t>
            </a:r>
            <a:r>
              <a:rPr lang="en-US" dirty="0" err="1"/>
              <a:t>CloverCrystalSD</a:t>
            </a:r>
            <a:r>
              <a:rPr lang="en-US" dirty="0"/>
              <a:t> class,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 instance of </a:t>
            </a:r>
            <a:r>
              <a:rPr lang="en-US" dirty="0" err="1"/>
              <a:t>CloverCrystalHit</a:t>
            </a:r>
            <a:r>
              <a:rPr lang="en-US" dirty="0"/>
              <a:t> class 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hit(track) at a crystal, a new </a:t>
            </a:r>
            <a:r>
              <a:rPr lang="en-US" dirty="0" err="1"/>
              <a:t>CloverCrystalHit</a:t>
            </a:r>
            <a:r>
              <a:rPr lang="en-US" dirty="0"/>
              <a:t> will be insert to G4VHitCollection</a:t>
            </a:r>
          </a:p>
        </p:txBody>
      </p:sp>
    </p:spTree>
    <p:extLst>
      <p:ext uri="{BB962C8B-B14F-4D97-AF65-F5344CB8AC3E}">
        <p14:creationId xmlns:p14="http://schemas.microsoft.com/office/powerpoint/2010/main" val="240890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196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Clover GEANT4 Simulation</vt:lpstr>
      <vt:lpstr>Usage</vt:lpstr>
      <vt:lpstr>Program explanation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Clover GEANT4 Simulation</dc:title>
  <dc:creator>Ryan Tang</dc:creator>
  <cp:lastModifiedBy>Ryan Tang</cp:lastModifiedBy>
  <cp:revision>14</cp:revision>
  <dcterms:created xsi:type="dcterms:W3CDTF">2021-02-08T22:57:23Z</dcterms:created>
  <dcterms:modified xsi:type="dcterms:W3CDTF">2021-02-09T00:18:04Z</dcterms:modified>
</cp:coreProperties>
</file>